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fld id="{67802C61-EC8C-47A6-99F9-2E13F4710F2F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07/06/22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1A9188F7-B502-4F5F-B2D6-7B80597C07F8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fld id="{A74C6D97-381F-4B25-AF5D-6766E60A0AE7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07/06/22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F0B81830-40D0-47AE-965A-8DD0CAF65D4F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4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4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 descr=""/>
          <p:cNvPicPr/>
          <p:nvPr/>
        </p:nvPicPr>
        <p:blipFill>
          <a:blip r:embed="rId1"/>
          <a:stretch/>
        </p:blipFill>
        <p:spPr>
          <a:xfrm>
            <a:off x="3600" y="0"/>
            <a:ext cx="1218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3960</TotalTime>
  <Application>LibreOffice/7.2.6.2$Windows_X86_64 LibreOffice_project/b0ec3a565991f7569a5a7f5d24fed7f52653d754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2022-06-04T03:16:46Z</dcterms:created>
  <dc:creator>Georgie Leslie</dc:creator>
  <dc:description/>
  <dc:language>en-IN</dc:language>
  <cp:lastModifiedBy/>
  <dcterms:modified xsi:type="dcterms:W3CDTF">2022-06-07T03:38:29Z</dcterms:modified>
  <cp:revision>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14</vt:i4>
  </property>
</Properties>
</file>